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1" autoAdjust="0"/>
    <p:restoredTop sz="86475" autoAdjust="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C4A92-6A70-4B7F-A799-B2CAAD1B40C0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95704-4FD4-4134-A22B-9FA2A83C2A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95704-4FD4-4134-A22B-9FA2A83C2A7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3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3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4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59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36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4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5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15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35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7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AEFF-15F9-4EC8-A0DE-D3B2A1634F8D}" type="datetimeFigureOut">
              <a:rPr lang="ru-RU" smtClean="0"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A37E-D4BB-4C92-8191-A269AB3B27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332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rcop.4wd.ru/techinfo/rozetka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4032448"/>
          </a:xfrm>
        </p:spPr>
        <p:txBody>
          <a:bodyPr>
            <a:noAutofit/>
          </a:bodyPr>
          <a:lstStyle/>
          <a:p>
            <a:r>
              <a:rPr lang="ru-RU" sz="4800" b="1" dirty="0"/>
              <a:t>Прицепы и прицепные устройства к легковым автомобилям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6235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120680"/>
          </a:xfrm>
        </p:spPr>
        <p:txBody>
          <a:bodyPr>
            <a:noAutofit/>
          </a:bodyPr>
          <a:lstStyle/>
          <a:p>
            <a:r>
              <a:rPr lang="ru-RU" sz="2200" b="1" dirty="0"/>
              <a:t>Кузова</a:t>
            </a:r>
            <a:r>
              <a:rPr lang="ru-RU" sz="2200" dirty="0"/>
              <a:t> универсальных грузовых прицепов бывают металлическими сварными или сборными оцинкованными или окрашенными. Существуют также модели с металлическим каркасом и деревянным полом и бортами. Задний борт, а иногда и остальные, может откидываться, облегчая погрузку и разгрузку прицепа. Некоторые модели имеют надставные борта, увеличивающие полезный объем кузова. Большинство универсальных прицепов снабжено съемным прорезиненным тентом, который монтируется на разборном металлическом каркасе.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Прицепы для перевозки техники вместо кузова оснащаются специальными, как правило, регулируемыми ложементами (полозьями), на которые укладывается перевозимый груз. Наиболее дорогие модели имеют пол и крышу из стеклопластика, а также снабжаются лебедками и опускающейся платформой для удобства погрузки-разгрузки техники. </a:t>
            </a:r>
            <a:br>
              <a:rPr lang="ru-RU" sz="2200" dirty="0"/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4824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Виды подвесок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lvl="0"/>
            <a:r>
              <a:rPr lang="ru-RU" sz="1800" b="1" dirty="0"/>
              <a:t>Рессорная зависимая</a:t>
            </a:r>
            <a:r>
              <a:rPr lang="ru-RU" sz="1800" dirty="0"/>
              <a:t> (рис. 3, а) состоит из балки и продольных полуэллиптических рессор. Как правило, снабжается гидравлическими амортизаторами. По устройству и обслуживанию такая подвеска аналогична задней подвеске легковых автомобилей ГАЗ и </a:t>
            </a:r>
            <a:r>
              <a:rPr lang="ru-RU" sz="1800" dirty="0" err="1"/>
              <a:t>заднеприводных</a:t>
            </a:r>
            <a:r>
              <a:rPr lang="ru-RU" sz="1800" dirty="0"/>
              <a:t> АЗЛК и ИЖ.</a:t>
            </a:r>
          </a:p>
          <a:p>
            <a:endParaRPr lang="ru-RU" dirty="0"/>
          </a:p>
        </p:txBody>
      </p:sp>
      <p:pic>
        <p:nvPicPr>
          <p:cNvPr id="4" name="Рисунок 3" descr="Рессорная зависимая подвеска прицеп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1300"/>
            <a:ext cx="6840760" cy="28799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4664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подвесок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b="1" dirty="0"/>
              <a:t>Пружинная зависимая</a:t>
            </a:r>
            <a:r>
              <a:rPr lang="ru-RU" sz="1800" dirty="0"/>
              <a:t> (рис. 3, б) отличается от рессорной тем, что в качестве упругих элементов используются цилиндрические пружины, а балка крепится к кузову двумя продольными и одной поперечной тягами. Аналогична задней подвеске </a:t>
            </a:r>
            <a:r>
              <a:rPr lang="ru-RU" sz="1800" dirty="0" err="1"/>
              <a:t>заднеприводных</a:t>
            </a:r>
            <a:r>
              <a:rPr lang="ru-RU" sz="1800" dirty="0"/>
              <a:t> автомобилей ВАЗ.</a:t>
            </a:r>
          </a:p>
          <a:p>
            <a:endParaRPr lang="ru-RU" dirty="0"/>
          </a:p>
        </p:txBody>
      </p:sp>
      <p:pic>
        <p:nvPicPr>
          <p:cNvPr id="4" name="Рисунок 3" descr="Пружинная зависимая подвеска прицеп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6840759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628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подвесок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b="1" dirty="0"/>
              <a:t>Рычажно-пружинная независимая</a:t>
            </a:r>
            <a:r>
              <a:rPr lang="ru-RU" sz="1800" dirty="0"/>
              <a:t> (рис. 3, в) имеет продольные или поперечные рычаги, цилиндрические пружины и гидравлические амортизаторы.</a:t>
            </a:r>
          </a:p>
          <a:p>
            <a:endParaRPr lang="ru-RU" dirty="0"/>
          </a:p>
        </p:txBody>
      </p:sp>
      <p:pic>
        <p:nvPicPr>
          <p:cNvPr id="4" name="Рисунок 3" descr="Рычажно-пружинная независимая подвеска прицеп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6768752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087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подвесок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b="1" dirty="0" err="1"/>
              <a:t>Резино</a:t>
            </a:r>
            <a:r>
              <a:rPr lang="ru-RU" sz="1800" b="1" dirty="0"/>
              <a:t>-жгутовая независимая</a:t>
            </a:r>
            <a:r>
              <a:rPr lang="ru-RU" sz="1800" dirty="0"/>
              <a:t> (рис. 3, г) состоит из трех профилированных труб, две из которых вставлены внутрь третьей. Между трубами защемлены резиновые жгуты. Наружная труба закреплена поперечно на кузове. К торцам внутренних труб крепятся маятниковые рычаги со ступицами. Подвески такого типа практически не требуют обслуживания.</a:t>
            </a:r>
          </a:p>
          <a:p>
            <a:endParaRPr lang="ru-RU" dirty="0"/>
          </a:p>
        </p:txBody>
      </p:sp>
      <p:pic>
        <p:nvPicPr>
          <p:cNvPr id="4" name="Рисунок 3" descr="Резино-жгутовая независимая подвеска прицеп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40968"/>
            <a:ext cx="6624736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22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подвесок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800" b="1" dirty="0"/>
              <a:t>Торсионная независимая</a:t>
            </a:r>
            <a:r>
              <a:rPr lang="ru-RU" sz="1800" dirty="0"/>
              <a:t> (рис. 3, д) имеет установленные поперек кузова упругие металлические элементы, работающие на кручение (торсионы). Один конец торсиона зафиксирован на кузове, а к другому крепится маятниковый рычаг со ступицей, соединенный с кузовом через амортизатор. Конструктивно такая подвеска похожа на переднюю подвеску автомобиля ЗАЗ-968.</a:t>
            </a:r>
          </a:p>
          <a:p>
            <a:endParaRPr lang="ru-RU" dirty="0"/>
          </a:p>
        </p:txBody>
      </p:sp>
      <p:pic>
        <p:nvPicPr>
          <p:cNvPr id="4" name="Рисунок 3" descr="Торсионная независимая подвеска прицеп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284984"/>
            <a:ext cx="597666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04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Световая сигнализация и электрооборудование прицепов</a:t>
            </a:r>
            <a:r>
              <a:rPr lang="ru-RU" sz="3600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Все прицепы оснащаются </a:t>
            </a:r>
            <a:r>
              <a:rPr lang="ru-RU" b="1" dirty="0"/>
              <a:t>приборами световой сигнализации</a:t>
            </a:r>
            <a:r>
              <a:rPr lang="ru-RU" dirty="0"/>
              <a:t>. К обязательным приборам относятся:</a:t>
            </a:r>
          </a:p>
          <a:p>
            <a:pPr lvl="0"/>
            <a:r>
              <a:rPr lang="ru-RU" dirty="0"/>
              <a:t>два задних </a:t>
            </a:r>
            <a:r>
              <a:rPr lang="ru-RU" b="1" dirty="0"/>
              <a:t>указателя поворота</a:t>
            </a:r>
            <a:r>
              <a:rPr lang="ru-RU" dirty="0"/>
              <a:t> оранжевого цвета;</a:t>
            </a:r>
          </a:p>
          <a:p>
            <a:pPr lvl="0"/>
            <a:r>
              <a:rPr lang="ru-RU" dirty="0"/>
              <a:t>два задних </a:t>
            </a:r>
            <a:r>
              <a:rPr lang="ru-RU" b="1" dirty="0"/>
              <a:t>стоп-сигнала</a:t>
            </a:r>
            <a:r>
              <a:rPr lang="ru-RU" dirty="0"/>
              <a:t> красного цвета;</a:t>
            </a:r>
          </a:p>
          <a:p>
            <a:pPr lvl="0"/>
            <a:r>
              <a:rPr lang="ru-RU" dirty="0"/>
              <a:t>два </a:t>
            </a:r>
            <a:r>
              <a:rPr lang="ru-RU" b="1" dirty="0"/>
              <a:t>задних габаритных фонаря</a:t>
            </a:r>
            <a:r>
              <a:rPr lang="ru-RU" dirty="0"/>
              <a:t> красного цвета;</a:t>
            </a:r>
          </a:p>
          <a:p>
            <a:pPr lvl="0"/>
            <a:r>
              <a:rPr lang="ru-RU" b="1" dirty="0"/>
              <a:t>фонарь освещения номерного знака</a:t>
            </a:r>
            <a:r>
              <a:rPr lang="ru-RU" dirty="0"/>
              <a:t> белого цвета;</a:t>
            </a:r>
          </a:p>
          <a:p>
            <a:pPr lvl="0"/>
            <a:r>
              <a:rPr lang="ru-RU" dirty="0"/>
              <a:t>один или два задних </a:t>
            </a:r>
            <a:r>
              <a:rPr lang="ru-RU" b="1" dirty="0"/>
              <a:t>противотуманных фонаря</a:t>
            </a:r>
            <a:r>
              <a:rPr lang="ru-RU" dirty="0"/>
              <a:t> красного</a:t>
            </a:r>
            <a:r>
              <a:rPr lang="ru-RU" b="1" dirty="0"/>
              <a:t>цвета</a:t>
            </a:r>
            <a:r>
              <a:rPr lang="ru-RU" b="1" baseline="30000" dirty="0"/>
              <a:t>4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два задних </a:t>
            </a:r>
            <a:r>
              <a:rPr lang="ru-RU" b="1" dirty="0"/>
              <a:t>треугольных </a:t>
            </a:r>
            <a:r>
              <a:rPr lang="ru-RU" b="1" dirty="0" err="1"/>
              <a:t>световозвращателя</a:t>
            </a:r>
            <a:r>
              <a:rPr lang="ru-RU" dirty="0"/>
              <a:t> красного цвета (вершины треугольников должны быть направлены вверх);</a:t>
            </a:r>
          </a:p>
          <a:p>
            <a:pPr lvl="0"/>
            <a:r>
              <a:rPr lang="ru-RU" dirty="0"/>
              <a:t>два передних </a:t>
            </a:r>
            <a:r>
              <a:rPr lang="ru-RU" b="1" dirty="0" smtClean="0"/>
              <a:t>не треугольных </a:t>
            </a:r>
            <a:r>
              <a:rPr lang="ru-RU" b="1" dirty="0" err="1"/>
              <a:t>световозвращателя</a:t>
            </a:r>
            <a:r>
              <a:rPr lang="ru-RU" dirty="0"/>
              <a:t> белого цвета;</a:t>
            </a:r>
          </a:p>
          <a:p>
            <a:pPr lvl="0"/>
            <a:r>
              <a:rPr lang="ru-RU" dirty="0"/>
              <a:t>два боковых </a:t>
            </a:r>
            <a:r>
              <a:rPr lang="ru-RU" b="1" dirty="0" smtClean="0"/>
              <a:t>не треугольных </a:t>
            </a:r>
            <a:r>
              <a:rPr lang="ru-RU" b="1" dirty="0" err="1"/>
              <a:t>световозвращателя</a:t>
            </a:r>
            <a:r>
              <a:rPr lang="ru-RU" dirty="0"/>
              <a:t> оранжевого цвета.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358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0680"/>
          </a:xfrm>
        </p:spPr>
        <p:txBody>
          <a:bodyPr>
            <a:noAutofit/>
          </a:bodyPr>
          <a:lstStyle/>
          <a:p>
            <a:r>
              <a:rPr lang="ru-RU" sz="2200" dirty="0"/>
              <a:t>Кроме того, прицепы шире 1,6 м должны иметь два </a:t>
            </a:r>
            <a:r>
              <a:rPr lang="ru-RU" sz="2200" b="1" dirty="0"/>
              <a:t>передних габаритных фонаря</a:t>
            </a:r>
            <a:r>
              <a:rPr lang="ru-RU" sz="2200" dirty="0"/>
              <a:t> белого цвета, а прицепы длиннее 6 м — </a:t>
            </a:r>
            <a:r>
              <a:rPr lang="ru-RU" sz="2200" b="1" dirty="0"/>
              <a:t>два боковых габаритных фонаря</a:t>
            </a:r>
            <a:r>
              <a:rPr lang="ru-RU" sz="2200" dirty="0"/>
              <a:t> оранжевого цвета.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Питание электроприборов осуществляется от автомобиля через розетку на ТСУ. Для этого к дышлу прицепа крепится штепсельная вилка. Как правило, электропроводка прицепов выполняется по однопроводной схеме: минус ("масса") — на кузове прицепа, а плюс — по проводам). 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Прицепы-дачи и коммерческие прицепы оснащаются </a:t>
            </a:r>
            <a:r>
              <a:rPr lang="ru-RU" sz="2200" b="1" dirty="0" smtClean="0"/>
              <a:t>внутренним </a:t>
            </a:r>
            <a:r>
              <a:rPr lang="ru-RU" sz="2200" dirty="0" smtClean="0"/>
              <a:t>электрооборудованием</a:t>
            </a:r>
            <a:r>
              <a:rPr lang="ru-RU" sz="2200" dirty="0"/>
              <a:t>: освещением салона (дежурное освещение 12 В), бортовой вилкой и кабельной розеткой для подключения к внешней сети 220 В, распределительным щитом, освещением витрины, принудительной вытяжной вентиляцией и другим дополнительным оборудованием. Электрооборудование таких прицепов обычно выполняется по двухпроводной схеме.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53771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Контрольный осмотр и ежедневное техническое обслуживание автомобиля и прицепа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При </a:t>
            </a:r>
            <a:r>
              <a:rPr lang="ru-RU" b="1" dirty="0"/>
              <a:t>обслуживании прицепа</a:t>
            </a:r>
            <a:r>
              <a:rPr lang="ru-RU" dirty="0"/>
              <a:t> особое внимание следует уделять узлу сцепки. Причиной стука в области ТСУ может быть люфт между узлом сцепки и сцепным шаром. Если нет индикатора износа, то люфт определяется на соединенном с автомобилем прицепе резким вертикальным раскачиванием дышла.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Перед каждым выездом</a:t>
            </a:r>
            <a:r>
              <a:rPr lang="ru-RU" dirty="0"/>
              <a:t> необходимо:</a:t>
            </a:r>
          </a:p>
          <a:p>
            <a:pPr lvl="0"/>
            <a:r>
              <a:rPr lang="ru-RU" dirty="0"/>
              <a:t>проверить наличие смазки в механизме узла сцепки; </a:t>
            </a:r>
          </a:p>
          <a:p>
            <a:pPr lvl="0"/>
            <a:r>
              <a:rPr lang="ru-RU" dirty="0"/>
              <a:t>проверить и при необходимости устранить регулировкой люфт между узлом сцепки и сцепным шаром;</a:t>
            </a:r>
          </a:p>
          <a:p>
            <a:pPr lvl="0"/>
            <a:r>
              <a:rPr lang="ru-RU" dirty="0"/>
              <a:t>отрегулировать давление в шинах;</a:t>
            </a:r>
          </a:p>
          <a:p>
            <a:pPr lvl="0"/>
            <a:r>
              <a:rPr lang="ru-RU" dirty="0"/>
              <a:t>убедиться в надежности соединения страховочных тросов или цепей; </a:t>
            </a:r>
          </a:p>
          <a:p>
            <a:pPr lvl="0"/>
            <a:r>
              <a:rPr lang="ru-RU" dirty="0"/>
              <a:t>проверить работу приборов световой сигнализации прицепа.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35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понятия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Прицеп</a:t>
            </a:r>
            <a:r>
              <a:rPr lang="ru-RU" dirty="0"/>
              <a:t> — транспортное средство, не оборудованное двигателем и предназначенное для движения в составе с механическим транспортным средством.</a:t>
            </a:r>
            <a:br>
              <a:rPr lang="ru-RU" dirty="0"/>
            </a:br>
            <a:r>
              <a:rPr lang="ru-RU" b="1" dirty="0"/>
              <a:t>Автомобиль-тягач</a:t>
            </a:r>
            <a:r>
              <a:rPr lang="ru-RU" dirty="0"/>
              <a:t> (далее — автомобиль) — механическое транспортное средство, буксирующее прицеп. </a:t>
            </a:r>
            <a:br>
              <a:rPr lang="ru-RU" dirty="0"/>
            </a:br>
            <a:r>
              <a:rPr lang="ru-RU" b="1" dirty="0"/>
              <a:t>Снаряженная масса прицепа</a:t>
            </a:r>
            <a:r>
              <a:rPr lang="ru-RU" dirty="0"/>
              <a:t> — его собственная масса с запасным колесом (если прицеп им комплектуется), без груза.</a:t>
            </a:r>
            <a:br>
              <a:rPr lang="ru-RU" dirty="0"/>
            </a:br>
            <a:r>
              <a:rPr lang="ru-RU" b="1" dirty="0"/>
              <a:t>Разрешенная максимальная</a:t>
            </a:r>
            <a:r>
              <a:rPr lang="ru-RU" dirty="0"/>
              <a:t> или </a:t>
            </a:r>
            <a:r>
              <a:rPr lang="ru-RU" b="1" dirty="0"/>
              <a:t>полная масса</a:t>
            </a:r>
            <a:r>
              <a:rPr lang="ru-RU" dirty="0"/>
              <a:t> — масса снаряженного транспортного средства с грузом, водителем и пассажирами, установленная предприятием-изготовителем в качестве максимально допустимой.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Прицепы к легковым автомобилям делятся на </a:t>
            </a:r>
            <a:r>
              <a:rPr lang="ru-RU" b="1" dirty="0"/>
              <a:t>легкие и тяжелые</a:t>
            </a:r>
            <a:r>
              <a:rPr lang="ru-RU" dirty="0"/>
              <a:t>. </a:t>
            </a:r>
            <a:br>
              <a:rPr lang="ru-RU" dirty="0"/>
            </a:br>
            <a:r>
              <a:rPr lang="ru-RU" b="1" dirty="0"/>
              <a:t>Легкие</a:t>
            </a:r>
            <a:r>
              <a:rPr lang="ru-RU" dirty="0"/>
              <a:t> — прицепы с разрешенной максимальной массой не более 750 кг.</a:t>
            </a:r>
            <a:br>
              <a:rPr lang="ru-RU" dirty="0"/>
            </a:br>
            <a:r>
              <a:rPr lang="ru-RU" b="1" dirty="0"/>
              <a:t>Тяжелые</a:t>
            </a:r>
            <a:r>
              <a:rPr lang="ru-RU" dirty="0"/>
              <a:t> — прицепы с разрешенной максимальной массой более 750 кг. В обязательном порядке оснащаются тормозной системой.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69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Оборудование автомобиля-тягача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буксировки прицепа автомобиль-тягач должен быть оснащен специальным </a:t>
            </a:r>
            <a:r>
              <a:rPr lang="ru-RU" b="1" dirty="0"/>
              <a:t>тягово-сцепным устройством</a:t>
            </a:r>
            <a:r>
              <a:rPr lang="ru-RU" dirty="0"/>
              <a:t> (в дальнейшем — ТСУ) и штепсельной розеткой для питания электрооборудования прицепа. Существуют два основных типа ТСУ:</a:t>
            </a:r>
          </a:p>
          <a:p>
            <a:pPr lvl="0"/>
            <a:r>
              <a:rPr lang="ru-RU" b="1" dirty="0" smtClean="0"/>
              <a:t>Петля-скоба </a:t>
            </a:r>
            <a:r>
              <a:rPr lang="ru-RU" b="1" dirty="0"/>
              <a:t>с фиксатором</a:t>
            </a:r>
            <a:r>
              <a:rPr lang="ru-RU" dirty="0"/>
              <a:t>. Состоит из скобы, в которую вдевается кольцо, закрепленное на узле сцепки прицепа и пальца, фиксирующего кольцо в скобе. Широко распространена на грузовых автомобилях и автомобилях с повышенной проходимостью;</a:t>
            </a:r>
          </a:p>
          <a:p>
            <a:pPr lvl="0"/>
            <a:r>
              <a:rPr lang="ru-RU" b="1" dirty="0" err="1" smtClean="0"/>
              <a:t>Беззазорное</a:t>
            </a:r>
            <a:r>
              <a:rPr lang="ru-RU" b="1" dirty="0" smtClean="0"/>
              <a:t> </a:t>
            </a:r>
            <a:r>
              <a:rPr lang="ru-RU" b="1" dirty="0"/>
              <a:t>шаровое ТСУ</a:t>
            </a:r>
            <a:r>
              <a:rPr lang="ru-RU" dirty="0"/>
              <a:t>. Состоит из сцепного шара диаметром 50 мм (стандарт в РФ ОСТ 37.001.096-77, международный стандарт ИСО-1103-76) и металлической конструкции, с помощью которой ТСУ жестко крепится к задней части кузова автомобиля.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3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Штепсельная розетка </a:t>
            </a:r>
          </a:p>
        </p:txBody>
      </p:sp>
      <p:pic>
        <p:nvPicPr>
          <p:cNvPr id="4" name="Объект 3" descr="Схема контактов штепсильной розетки ТСУ - Фаркопа, по ссылке - более подробный вариант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6840760" cy="4392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410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прицепов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Прицепы к легковым автомобилям делятся </a:t>
            </a:r>
            <a:r>
              <a:rPr lang="ru-RU" dirty="0" smtClean="0"/>
              <a:t>на:</a:t>
            </a:r>
          </a:p>
          <a:p>
            <a:r>
              <a:rPr lang="ru-RU" dirty="0"/>
              <a:t> </a:t>
            </a:r>
            <a:r>
              <a:rPr lang="ru-RU" b="1" dirty="0"/>
              <a:t>универсальные грузовые</a:t>
            </a:r>
            <a:r>
              <a:rPr lang="ru-RU" dirty="0"/>
              <a:t>, предназначенные для перевозки различных </a:t>
            </a:r>
            <a:r>
              <a:rPr lang="ru-RU" dirty="0" smtClean="0"/>
              <a:t>грузов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b="1" dirty="0" smtClean="0"/>
              <a:t>прицепы </a:t>
            </a:r>
            <a:r>
              <a:rPr lang="ru-RU" b="1" dirty="0"/>
              <a:t>специального назначения</a:t>
            </a:r>
            <a:r>
              <a:rPr lang="ru-RU" dirty="0"/>
              <a:t>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69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Классификация прицепов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К прицепам специального назначения относятся:</a:t>
            </a:r>
          </a:p>
          <a:p>
            <a:pPr lvl="0"/>
            <a:r>
              <a:rPr lang="ru-RU" b="1" dirty="0" smtClean="0"/>
              <a:t>Самосвалы</a:t>
            </a:r>
            <a:r>
              <a:rPr lang="ru-RU" dirty="0"/>
              <a:t> для перевозки сыпучих грузов;</a:t>
            </a:r>
          </a:p>
          <a:p>
            <a:pPr lvl="0"/>
            <a:r>
              <a:rPr lang="ru-RU" b="1" dirty="0" smtClean="0"/>
              <a:t>Цистерны</a:t>
            </a:r>
            <a:r>
              <a:rPr lang="ru-RU" dirty="0"/>
              <a:t> для перевозки жидкостей;</a:t>
            </a:r>
          </a:p>
          <a:p>
            <a:pPr lvl="0"/>
            <a:r>
              <a:rPr lang="ru-RU" b="1" dirty="0" smtClean="0"/>
              <a:t>Прицепы </a:t>
            </a:r>
            <a:r>
              <a:rPr lang="ru-RU" b="1" dirty="0"/>
              <a:t>для перевозки техники</a:t>
            </a:r>
            <a:r>
              <a:rPr lang="ru-RU" dirty="0"/>
              <a:t> — лодок, </a:t>
            </a:r>
            <a:r>
              <a:rPr lang="ru-RU" dirty="0" err="1"/>
              <a:t>гидро</a:t>
            </a:r>
            <a:r>
              <a:rPr lang="ru-RU" dirty="0"/>
              <a:t>- или мотоциклов, снегоходов и т.п.; </a:t>
            </a:r>
          </a:p>
          <a:p>
            <a:pPr lvl="0"/>
            <a:r>
              <a:rPr lang="ru-RU" b="1" dirty="0" smtClean="0"/>
              <a:t>Прицепы-автовозы</a:t>
            </a:r>
            <a:r>
              <a:rPr lang="ru-RU" dirty="0"/>
              <a:t> для перевозки автомобилей;</a:t>
            </a:r>
          </a:p>
          <a:p>
            <a:pPr lvl="0"/>
            <a:r>
              <a:rPr lang="ru-RU" b="1" dirty="0" smtClean="0"/>
              <a:t>Туристические </a:t>
            </a:r>
            <a:r>
              <a:rPr lang="ru-RU" b="1" dirty="0"/>
              <a:t>прицепы</a:t>
            </a:r>
            <a:r>
              <a:rPr lang="ru-RU" dirty="0"/>
              <a:t> для багажа и комфортного отдыха туристов;</a:t>
            </a:r>
          </a:p>
          <a:p>
            <a:pPr lvl="0"/>
            <a:r>
              <a:rPr lang="ru-RU" b="1" dirty="0" smtClean="0"/>
              <a:t>Прицепы-дачи</a:t>
            </a:r>
            <a:r>
              <a:rPr lang="ru-RU" dirty="0"/>
              <a:t> — с объемным кузовом, предназначенные для отдыха и ночлега туристов на стоянках. Обычно оборудуются газовой плиткой, емкостями для воды, биотуалетом и т.п.;</a:t>
            </a:r>
          </a:p>
          <a:p>
            <a:pPr lvl="0"/>
            <a:r>
              <a:rPr lang="ru-RU" b="1" dirty="0" smtClean="0"/>
              <a:t>Коммерческие </a:t>
            </a:r>
            <a:r>
              <a:rPr lang="ru-RU" b="1" dirty="0"/>
              <a:t>прицепы</a:t>
            </a:r>
            <a:r>
              <a:rPr lang="ru-RU" dirty="0"/>
              <a:t> — передвижные павильоны для торговли, оснащенные необходимым оборудованием (холодильником, витриной и т.п.);</a:t>
            </a:r>
          </a:p>
          <a:p>
            <a:pPr lvl="0"/>
            <a:r>
              <a:rPr lang="ru-RU" b="1" dirty="0" smtClean="0"/>
              <a:t>Прицепы </a:t>
            </a:r>
            <a:r>
              <a:rPr lang="ru-RU" b="1" dirty="0"/>
              <a:t>для перевозки животных</a:t>
            </a:r>
            <a:r>
              <a:rPr lang="ru-RU" dirty="0"/>
              <a:t> (например, скаковых лошадей).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99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Общее устройство </a:t>
            </a:r>
            <a:r>
              <a:rPr lang="ru-RU" b="1" dirty="0"/>
              <a:t>прицепов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Основные узлы прицепа — </a:t>
            </a:r>
            <a:r>
              <a:rPr lang="ru-RU" b="1" dirty="0"/>
              <a:t>рама, дышло, кузов и подвеска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Рама</a:t>
            </a:r>
            <a:r>
              <a:rPr lang="ru-RU" dirty="0"/>
              <a:t> универсальных грузовых прицепов обычно выполняется в виде металлической сварной конструкции, состоящей из двух продольных лонжеронов и двух-четырех поперечин. Прицепы для перевозки техники имеют пространственную раму.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Дышло</a:t>
            </a:r>
            <a:r>
              <a:rPr lang="ru-RU" dirty="0"/>
              <a:t> — А-образный или I-образный горизонтальный рычаг, закрепленный на передней стороне рамы прицепа. На дышле </a:t>
            </a:r>
            <a:r>
              <a:rPr lang="ru-RU" dirty="0" smtClean="0"/>
              <a:t>находятся </a:t>
            </a:r>
            <a:r>
              <a:rPr lang="ru-RU" b="1" dirty="0" smtClean="0"/>
              <a:t>узел </a:t>
            </a:r>
            <a:r>
              <a:rPr lang="ru-RU" b="1" dirty="0"/>
              <a:t>сцепки, страховочные тросы, складная подставка</a:t>
            </a:r>
            <a:r>
              <a:rPr lang="ru-RU" dirty="0"/>
              <a:t> (у некоторых прицепов</a:t>
            </a:r>
            <a:r>
              <a:rPr lang="ru-RU" dirty="0" smtClean="0"/>
              <a:t>):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414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6469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Узел сцепки</a:t>
            </a:r>
            <a:r>
              <a:rPr lang="ru-RU" sz="2000" dirty="0"/>
              <a:t> (рис. 2) служит для соединения прицепа с тягово-сцепным устройством автомобиля. Для ТСУ шарового типа узел сцепки состоит из "чашки", надеваемой на сцепной шар, и запорного механизма, фиксируемого рычагом и удерживающего узел на шаре. Некоторые конструкции узла сцепки имеют индикатор износа и механизм регулировки зазора между "чашкой" и сцепным шаром.</a:t>
            </a:r>
          </a:p>
          <a:p>
            <a:endParaRPr lang="ru-RU" dirty="0"/>
          </a:p>
        </p:txBody>
      </p:sp>
      <p:pic>
        <p:nvPicPr>
          <p:cNvPr id="4" name="Рисунок 3" descr="Узел сцепки для соединения прицепа с тягово-сцепным устройством автомобил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2896"/>
            <a:ext cx="792088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963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000" b="1" dirty="0"/>
              <a:t>Страховочные тросы (цепи)</a:t>
            </a:r>
            <a:r>
              <a:rPr lang="ru-RU" sz="3000" dirty="0"/>
              <a:t> предотвращают полное разъединение прицепа и автомобиля в случае расцепления узла сцепки. Фиксируются в специальных страховочных петлях ТСУ. Эксплуатация прицепа без тросов (цепей) не допускается.</a:t>
            </a:r>
          </a:p>
          <a:p>
            <a:pPr lvl="0"/>
            <a:r>
              <a:rPr lang="ru-RU" sz="3000" b="1" dirty="0"/>
              <a:t>Складная подставка</a:t>
            </a:r>
            <a:r>
              <a:rPr lang="ru-RU" sz="3000" dirty="0"/>
              <a:t> служит для удобства загрузки и разгрузки прицепа, отсоединенного от автомобиля, позволяя удерживать его в горизонтальном положении. Для облегчения стыковки прицепа с ТСУ подставка иногда оснащается небольшим колесом.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104</Words>
  <Application>Microsoft Office PowerPoint</Application>
  <PresentationFormat>Экран (4:3)</PresentationFormat>
  <Paragraphs>57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Прицепы и прицепные устройства к легковым автомобилям </vt:lpstr>
      <vt:lpstr>Основные понятия </vt:lpstr>
      <vt:lpstr>Оборудование автомобиля-тягача  </vt:lpstr>
      <vt:lpstr>Штепсельная розетка </vt:lpstr>
      <vt:lpstr>Классификация прицепов</vt:lpstr>
      <vt:lpstr>Классификация прицепов </vt:lpstr>
      <vt:lpstr>Общее устройство прицепов </vt:lpstr>
      <vt:lpstr>Презентация PowerPoint</vt:lpstr>
      <vt:lpstr>Презентация PowerPoint</vt:lpstr>
      <vt:lpstr>Презентация PowerPoint</vt:lpstr>
      <vt:lpstr>Виды подвесок</vt:lpstr>
      <vt:lpstr>Виды подвесок</vt:lpstr>
      <vt:lpstr>Виды подвесок</vt:lpstr>
      <vt:lpstr>Виды подвесок</vt:lpstr>
      <vt:lpstr>Виды подвесок</vt:lpstr>
      <vt:lpstr>Световая сигнализация и электрооборудование прицепов </vt:lpstr>
      <vt:lpstr>Презентация PowerPoint</vt:lpstr>
      <vt:lpstr>Контрольный осмотр и ежедневное техническое обслуживание автомобиля и прицепа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Прицепы и прицепные устройства к легковым автомобилям</dc:title>
  <dc:creator>Кэти-Пупсик</dc:creator>
  <cp:lastModifiedBy>Екатерина</cp:lastModifiedBy>
  <cp:revision>9</cp:revision>
  <dcterms:created xsi:type="dcterms:W3CDTF">2014-09-04T17:32:32Z</dcterms:created>
  <dcterms:modified xsi:type="dcterms:W3CDTF">2015-08-28T10:24:25Z</dcterms:modified>
</cp:coreProperties>
</file>